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9" r:id="rId3"/>
    <p:sldId id="330" r:id="rId4"/>
    <p:sldId id="331" r:id="rId5"/>
    <p:sldId id="258" r:id="rId6"/>
    <p:sldId id="262" r:id="rId7"/>
    <p:sldId id="263" r:id="rId8"/>
    <p:sldId id="266" r:id="rId9"/>
    <p:sldId id="267" r:id="rId10"/>
    <p:sldId id="335" r:id="rId11"/>
    <p:sldId id="338" r:id="rId12"/>
    <p:sldId id="341" r:id="rId13"/>
    <p:sldId id="342" r:id="rId14"/>
    <p:sldId id="274" r:id="rId15"/>
    <p:sldId id="347" r:id="rId16"/>
    <p:sldId id="275" r:id="rId17"/>
    <p:sldId id="348" r:id="rId18"/>
    <p:sldId id="278" r:id="rId19"/>
    <p:sldId id="281" r:id="rId20"/>
    <p:sldId id="351" r:id="rId21"/>
    <p:sldId id="352" r:id="rId22"/>
    <p:sldId id="257" r:id="rId23"/>
    <p:sldId id="350" r:id="rId24"/>
    <p:sldId id="329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88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4D08-1A34-42EB-A30B-3A6853169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C57469-E4AB-4C6C-BD86-FF6D6FC5F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2EE8E-DB81-4E1D-902C-3BBDBC5E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681C6-5BB2-42E7-A92E-662122108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33E0D-8A0E-4333-A4CF-758F67D0D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1329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1BDB5-2B29-48ED-8569-F56FD781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E61C2-7754-4312-9B04-2C8D2B41D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16A38-833F-49D7-AC85-7C3308A1E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1A09B-E156-4728-9D87-07C53B4CA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88FA4-1F77-42A1-8B05-FFC5F6806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583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0F0A4-4549-4F2D-81AD-234EEE44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49AAB-C7A8-42FF-92C2-36764ADED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8A079-D17C-403C-9160-AE4974140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289D9-0B11-4AF6-9830-04BD295D8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FA7B8-869C-48BE-9794-6DDD46DB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8135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D8C4-A916-468F-825D-D225EB04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0C51C-19E0-45D0-B777-A714A8D00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995A7D-BC97-4856-A271-C966B534A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4C568D-1389-4B51-8F88-5F0888469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50286-4673-430A-9E9F-5F91B0CE2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ADBA6-60ED-46BF-A4BF-C7A3C687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4899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949BC-FDB2-45C1-A7A5-318E3752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4133C-A677-4331-BA11-2B12480C3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8C8F0-4578-4DE9-8FF8-9ED66D2A7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1C8B8-27AB-4FFF-8CFA-188983935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10DF3-EAD7-4269-AB13-6D33FD23A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E1E9E1-64E4-4D9E-9DE5-4D90FADBF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323D15-DE7B-42F4-B0BF-11C0E6ED0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518B07-E97F-427C-B686-3979833A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4210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93862-E7AE-4A70-A6FB-8E7053C0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50EAB8-6E6B-49DB-B868-AD657EA0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DC531-6765-47A8-AC4E-F374C634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1688A6-20F5-40CF-9A67-6EF2B2EE9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024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52781C-F03B-42A0-9BCB-DC4D3C2E6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228CA7-204A-4AC0-ACAB-CEC556706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A7098-F399-476D-B17A-8551B84AF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84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D8FAE-38C1-4EF3-B1D6-D8CB95979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12ADC-25CC-4D11-B6B8-F5BC8CFA4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ADE33-9591-4D01-92CA-33544536F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6B931-D013-431F-9F41-817D55152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976EB-7A2C-45D6-BF1A-74F6EB2F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14940-84CD-46D5-968C-D3784C7F0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0319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B2E13-CC94-43CC-BCD0-6DF7D8CF7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A861A1-9705-4624-891A-4010DEB5F5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2881D-A167-461D-99EF-BBFEB6EBF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FDE6F-21CF-44FB-8FDE-C35ED0A24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32373-EED2-4E8E-8E77-F85F03AE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B06BD-ECA1-4A2D-8C4A-1BC51C700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13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6243-DB3B-4B1C-829E-43D665AEF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51BA9-771B-486E-B730-4BB7C1E49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C2B09-3208-4BE6-8074-A57B04947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8FA0E-83B8-438F-AA38-F2D3AE0EE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E51D5-A33C-4C0B-AF3E-C34DAA00C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309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2BA951-19A1-4FDE-9B28-B0DF000E9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B38EE-FEF5-42D3-AD8F-E4D3B67D81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76D28-B7EA-46B4-A8A8-E92AEA9EC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E33F1-F0AD-4290-A23A-AD2725E89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B4E4E-510A-47B2-89E0-2BE8134B5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1265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CA16A1-A88A-434D-9E2B-96E60FF7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88BFF-9479-49B8-A100-7CCC14BCA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6AEBE-F817-405D-AAB2-72EE569B11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50867-C9BA-4401-BECF-D9986DECDA9F}" type="datetimeFigureOut">
              <a:rPr lang="en-NZ" smtClean="0"/>
              <a:t>13/06/2021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D5303-58A1-4F04-AA7B-708354D159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D4076-238B-46C6-99BD-EC16DC3C1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4852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AD8A-7962-4B7C-B436-716A89006E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Inside the Shell</a:t>
            </a:r>
            <a:endParaRPr lang="en-NZ" b="1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7D7B94-535D-4C9E-A4CF-718AF46C74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By Michele Usher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 Photography Student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Level 3 Body of Work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455521-8D1B-4B2B-AFBF-5C807A7CCBE6}"/>
              </a:ext>
            </a:extLst>
          </p:cNvPr>
          <p:cNvSpPr txBox="1"/>
          <p:nvPr/>
        </p:nvSpPr>
        <p:spPr>
          <a:xfrm>
            <a:off x="2524125" y="1552575"/>
            <a:ext cx="737235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Kia hora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marino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kia whakapapa pounamu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moana, kia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tere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kārohirohi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mua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tō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huarahi</a:t>
            </a:r>
            <a:endParaRPr lang="en-NZ" sz="24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N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646D7C-18C8-41DD-842D-48ED253301C1}"/>
              </a:ext>
            </a:extLst>
          </p:cNvPr>
          <p:cNvSpPr txBox="1"/>
          <p:nvPr/>
        </p:nvSpPr>
        <p:spPr>
          <a:xfrm>
            <a:off x="3000375" y="2857500"/>
            <a:ext cx="6486525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May peace be widespread, may the sea glisten like greenstone, and may the shimmer of light guide you on your way.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38179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000">
        <p:fade/>
      </p:transition>
    </mc:Choice>
    <mc:Fallback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943134-784A-4152-8ADA-966131C18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588" y="1143151"/>
            <a:ext cx="4839956" cy="483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42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5A6B3D-DB39-4055-87AD-6929304CB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2" y="472440"/>
            <a:ext cx="4730496" cy="591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2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BFBCA8-68C6-4356-8FB4-A21E22A92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435" y="2342173"/>
            <a:ext cx="2917039" cy="29170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86C1AC-064F-4368-84CA-E97DF5D86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356" y="2342173"/>
            <a:ext cx="2917039" cy="29170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06B3DE-120D-4D45-A1A8-40D5C7AAB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278" y="2342173"/>
            <a:ext cx="2831313" cy="291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03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407180-DA24-49F8-AA42-E3BEC29C3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462" y="593980"/>
            <a:ext cx="7087076" cy="56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8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561FF9-C20D-4CCF-8857-B2D490356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92" y="1950821"/>
            <a:ext cx="2956358" cy="2956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00449E-FDCA-4A93-9EC9-A9E924A0B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001" y="1950821"/>
            <a:ext cx="2956358" cy="29563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16B4B4-EF98-4EF7-AD99-B5A4A109F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860" y="1950822"/>
            <a:ext cx="3136703" cy="295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7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4F5E0B-8910-4208-ABCF-DEA562111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961" y="966914"/>
            <a:ext cx="6484077" cy="518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D3126F-6964-4526-A9F4-609F07CEE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14" y="1740408"/>
            <a:ext cx="3279267" cy="32792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54C0E1-C46D-4CFA-A366-337A24EA7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041" y="1740407"/>
            <a:ext cx="3279267" cy="32792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9101EE-2BC3-4469-851D-77C2925A9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130" y="1775474"/>
            <a:ext cx="3294256" cy="324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3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D8439B-F2AF-4958-B63E-B9C1D9C43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886" y="861065"/>
            <a:ext cx="2778971" cy="27789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5F7E65-DDD5-49F0-8468-DDCCAA778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885" y="3878161"/>
            <a:ext cx="2778971" cy="27789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7E6C8F-7837-41F3-8668-62AD2F8C86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599" y="861065"/>
            <a:ext cx="4547887" cy="568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7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7CC772-72C8-43F8-AC1D-0C39A1750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043" y="976884"/>
            <a:ext cx="4228619" cy="52852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E036F5-FCA4-4AB3-BE24-3F6EB04B7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669" y="976884"/>
            <a:ext cx="2542894" cy="25428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8A88A9-3212-430E-A213-02315F4F3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669" y="4060427"/>
            <a:ext cx="2542894" cy="247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0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5C0871-18DD-4F0A-9466-B2CDFFCE7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891" y="732975"/>
            <a:ext cx="6739589" cy="539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6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37F6DB-9681-4480-9459-22DD8FCAA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85" y="1836963"/>
            <a:ext cx="3184071" cy="31840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5F50C-27EF-460F-B8EF-DDF401BD7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442" y="1836963"/>
            <a:ext cx="3239115" cy="31840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073F5C-C698-44C0-AE84-BECBB2C15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643" y="1836963"/>
            <a:ext cx="3184071" cy="318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09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FD2E53-D487-4824-A89F-454FEF5B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4" y="1984247"/>
            <a:ext cx="3001106" cy="3001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7452B-9EE3-44C6-B34A-14934C206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724" y="1984247"/>
            <a:ext cx="3001107" cy="3001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B1DA30-66BC-4F43-AC9C-9E43CF03A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213" y="1984247"/>
            <a:ext cx="3001107" cy="300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3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8AECAA-6A59-4098-A2D4-645270E51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412" y="624871"/>
            <a:ext cx="4720525" cy="590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8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4465E6-8F1E-4C60-8546-082F71EE7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018" y="1128013"/>
            <a:ext cx="5751964" cy="460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6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729A1D-FD0A-4119-BE55-A48FA7E33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90" y="1951939"/>
            <a:ext cx="2945407" cy="2945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0BAB8C-953F-479A-9797-81E26F14D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296" y="1951939"/>
            <a:ext cx="2945407" cy="29454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CC20B-0E3F-424E-B53F-C8F3717616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703" y="1951939"/>
            <a:ext cx="2945407" cy="294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5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0F54FE-4026-44D2-AD66-E12823E25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15" y="1915015"/>
            <a:ext cx="3121152" cy="31211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43A15C-E7CC-4A2A-AEFB-85ECFC0DB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33" y="1915015"/>
            <a:ext cx="3121152" cy="31211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C05011-177C-4AF1-9297-6E669B02F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851" y="1915015"/>
            <a:ext cx="3121152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7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631A54-0C7C-4E18-A7EF-DA019F60D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517" y="831616"/>
            <a:ext cx="6492116" cy="519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0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7518E9-F7E8-4BC6-A022-D9E749104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76" y="1981196"/>
            <a:ext cx="2809875" cy="2809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47776A-513E-4A16-8E70-0CD64DD7C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62" y="1981197"/>
            <a:ext cx="2809875" cy="2809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D14D55-9CAF-47F7-8B86-BD61B8994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550" y="1981196"/>
            <a:ext cx="2809876" cy="280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2CAF4-CFED-46A8-9123-698927B33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071" y="880038"/>
            <a:ext cx="6371857" cy="50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B21407-2894-4C8D-BA08-8D582A2F0DA2}"/>
              </a:ext>
            </a:extLst>
          </p:cNvPr>
          <p:cNvSpPr txBox="1"/>
          <p:nvPr/>
        </p:nvSpPr>
        <p:spPr>
          <a:xfrm>
            <a:off x="2235200" y="1193800"/>
            <a:ext cx="8039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“The key component to facilitating intimacy is trust, trust and a desire on all parts to share testimony and truth. 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As a photographer you have to listen in so many ways – the real key is to check one’s ego in at the door, to not think of the camera as a free pass or a shield. It’s just a tool. The one thing you have to remember to bring with you when you make work is your humanity and humility” 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Jim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Mortram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(2014)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1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95C862-A06C-4920-BF23-00496492B232}"/>
              </a:ext>
            </a:extLst>
          </p:cNvPr>
          <p:cNvSpPr txBox="1"/>
          <p:nvPr/>
        </p:nvSpPr>
        <p:spPr>
          <a:xfrm>
            <a:off x="3014663" y="1298674"/>
            <a:ext cx="4581525" cy="26161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Acknowledgement</a:t>
            </a:r>
          </a:p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 the ladies of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Ngawi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who kindly allowed me into their lives:</a:t>
            </a:r>
          </a:p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Alice, Bea, Donna, Julie, </a:t>
            </a:r>
          </a:p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Melanie, Pam, Sue, Trish</a:t>
            </a:r>
          </a:p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 Flavia, a busy OCA illustration student, who provided the drawing of the cray fish</a:t>
            </a:r>
            <a:endParaRPr lang="en-NZ" sz="16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7B48E-097C-42E3-A270-FA6CD3895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425" y="3676436"/>
            <a:ext cx="3623310" cy="27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0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51D58-B978-4A10-A917-141EEDDB938A}"/>
              </a:ext>
            </a:extLst>
          </p:cNvPr>
          <p:cNvSpPr txBox="1"/>
          <p:nvPr/>
        </p:nvSpPr>
        <p:spPr>
          <a:xfrm>
            <a:off x="3590223" y="2387065"/>
            <a:ext cx="486075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@Michele Usher</a:t>
            </a:r>
          </a:p>
          <a:p>
            <a:pPr algn="ctr"/>
            <a:endParaRPr lang="en-US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ctr"/>
            <a:r>
              <a:rPr 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Inside the Shell</a:t>
            </a:r>
          </a:p>
          <a:p>
            <a:pPr algn="ctr"/>
            <a:r>
              <a:rPr lang="en-US" sz="1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2021</a:t>
            </a:r>
            <a:endParaRPr lang="en-NZ" sz="1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3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</TotalTime>
  <Words>204</Words>
  <Application>Microsoft Office PowerPoint</Application>
  <PresentationFormat>Widescreen</PresentationFormat>
  <Paragraphs>26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Microsoft Sans Serif</vt:lpstr>
      <vt:lpstr>Office Theme</vt:lpstr>
      <vt:lpstr>Inside the Shell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Shell</dc:title>
  <dc:creator>michele usher</dc:creator>
  <cp:lastModifiedBy>michele usher</cp:lastModifiedBy>
  <cp:revision>72</cp:revision>
  <cp:lastPrinted>2021-05-28T01:54:38Z</cp:lastPrinted>
  <dcterms:created xsi:type="dcterms:W3CDTF">2021-04-29T20:05:31Z</dcterms:created>
  <dcterms:modified xsi:type="dcterms:W3CDTF">2021-06-13T02:58:47Z</dcterms:modified>
</cp:coreProperties>
</file>