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5C085-6F4F-9AE6-BF44-AB9761DBA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67B39-7AA5-50DD-6C1E-2DBF80DB4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96A26-6C7B-CB6E-18EA-66D9421B1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8C282-0F97-9526-D4F2-944927D72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DC865-FB57-C065-2144-871D0E6D4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953395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E367C-8ADF-96BF-727E-E0367F508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A2F06-F263-15CC-C8C6-C89216CA3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5EF6B-FDC8-5DBE-F85D-9F1BE8168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68705-A427-50E4-7AEF-C1B284403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404CB-5079-8E9D-43F0-7FBBC9853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450671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C0D7D-0ECE-40E6-DEDE-5BF739A11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80D74-6D04-A92A-AAF6-8394BE7A7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3857C-3927-29D5-4C9A-DDC8CFE15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91C1B-55C4-8D27-158E-BC3C31F65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27DFF-5A51-5763-3776-5F099F5CE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151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0773D-C447-6EAB-5D5E-AA310D100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E391E-2AF8-F5FB-8CD8-E4219CFB1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259BA-4CD5-9FF1-F32B-59C04034B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EAF71-4296-EC3B-F9F8-4BAD68DD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1D4C3-D2EB-61C6-49EE-6C2CC9379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82166-25C2-97A5-CB9F-8FEB78B44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995953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E4463-CEBA-9985-1764-6320827F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81349-3456-D7BA-306B-1F39CA5A3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0F45EA-8D15-E6B3-9EA0-35C691C40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5FF5BC-8D6C-C77E-091F-3F988B8A1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F445D9-12CF-FFE9-B287-FA9928EF3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586F5-E622-02FD-B8A1-C965C8D8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DA8778-BA27-AD02-6AF6-D3CF6A8D5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6EACBC-0114-85A7-FF1B-BB61ABF45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0800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B076B-D52E-BE6D-1800-9F74C0FBF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BAC2F2-885E-FB2A-257A-690429529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84FC7A-8ADC-39E2-B382-55FF6F543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1D4E3-E7D6-589E-E4F0-F1D22C1E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797867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3F82BF-3984-D50F-F249-F571B91F4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DD21DB-A349-2F7D-5693-C43F2CC1E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B151A-8FD1-4C15-4524-718C54933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74966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DF126-ED0B-CF4D-9787-E48A568D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DE64B-47C0-6470-E4CD-30835EBD3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812CB-067F-C582-78C7-F65B3A695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125627-AA78-94FD-E0B8-AB50882A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8212F-41BE-E739-EEF4-8E300F74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AB04D-6EDB-AF97-0365-C16BB36AE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85024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9C8D7-5185-87F2-86D4-DF93061AB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DB250F-CB5E-5F31-3967-79262016C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1F428-E492-5AAE-32D1-7B65B6D4A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449FD-3483-207E-BF21-83B9420C7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9FD42-148E-F77B-2A6B-25C069309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4BA86-AC1A-BEB1-EB8D-23772049F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92975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17766-48EE-1101-6256-3A21F268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1336EF-3C1C-6EA0-E60E-4FD1FAC75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BC196-2E59-BD51-A018-529469AA5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B68E3-F3FB-99EF-62C9-988C6C7FC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3E56E-62F2-8E11-BF30-4F336203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1655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6A1AB-11D7-C7B1-BA1A-250CEE264C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F738CC-5EAB-7967-2AE0-5027F5948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04E2D-E0A0-3558-3EE7-1A5E777DB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0F77B-6719-C689-FD53-13C4F7A27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E355E-C7DB-9073-17B0-34C0A44F1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12339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35442A-3438-3D7A-AB52-E0F37CF6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6091C-A7EA-CFA8-1937-C5939C712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E8C13-9671-9B9D-98C8-2CF40B399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A51BB-BD0B-4B7F-B324-6E5ABF84C1C2}" type="datetimeFigureOut">
              <a:rPr lang="en-NZ" smtClean="0"/>
              <a:t>26/07/2022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C7995-077C-59E4-3D74-BDC9B283D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DD0F6-0443-2DB9-885A-5F0F56485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F8517-56F2-4F1C-9BB6-E3455D12A4B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042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22CEF-DFBF-CEE0-B782-77A5F89782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Inside the Shell</a:t>
            </a:r>
            <a:br>
              <a:rPr lang="en-US" dirty="0"/>
            </a:br>
            <a:r>
              <a:rPr lang="en-US" sz="2700" dirty="0"/>
              <a:t>by</a:t>
            </a:r>
            <a:br>
              <a:rPr lang="en-US" sz="2700" dirty="0"/>
            </a:br>
            <a:r>
              <a:rPr lang="en-US" sz="2700" dirty="0"/>
              <a:t>Michele Usher</a:t>
            </a:r>
            <a:endParaRPr lang="en-NZ" sz="2700" dirty="0"/>
          </a:p>
        </p:txBody>
      </p:sp>
    </p:spTree>
    <p:extLst>
      <p:ext uri="{BB962C8B-B14F-4D97-AF65-F5344CB8AC3E}">
        <p14:creationId xmlns:p14="http://schemas.microsoft.com/office/powerpoint/2010/main" val="12153494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4000">
        <p15:prstTrans prst="peelOff"/>
      </p:transition>
    </mc:Choice>
    <mc:Fallback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52C6ED-CCF6-D2CC-05B0-0AEC860CC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2835" y="115386"/>
            <a:ext cx="6043715" cy="744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602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602098-C056-4ED9-FC18-817A0E394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3180" y="-45719"/>
            <a:ext cx="6161827" cy="764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06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2D749A-638D-F8E6-CC2C-CD8C65E11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7802" y="-88726"/>
            <a:ext cx="6200212" cy="769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063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F6A182-6568-7389-6EC8-17C5290E6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65348" y="117424"/>
            <a:ext cx="6015133" cy="746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866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E6970F-3C02-15EA-318B-9C8691B7C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467" y="805260"/>
            <a:ext cx="4878084" cy="605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550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77CEC-E22D-1312-7A4D-6821AEC48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801" y="797324"/>
            <a:ext cx="4869749" cy="606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426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47EFBB-CBC1-FF32-FE6C-890BD15C5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84670" y="-44279"/>
            <a:ext cx="5850355" cy="724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13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122103-7C8A-2586-B843-1007E2650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9717" y="-96332"/>
            <a:ext cx="6211637" cy="769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827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08E77-1460-3F8B-B85A-491083C43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8688" y="6939"/>
            <a:ext cx="6119395" cy="758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77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0F7E82-C4C8-BB6C-8728-B582A334A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42888" y="349002"/>
            <a:ext cx="4962911" cy="615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403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249BA-C739-5AEA-4B24-BCE5104DE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737" y="584544"/>
            <a:ext cx="5062788" cy="627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769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3DB2B5-A88D-0C34-95DD-4314B9340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088" y="717996"/>
            <a:ext cx="4940138" cy="614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950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6000">
        <p15:prstTrans prst="peelOff"/>
      </p:transition>
    </mc:Choice>
    <mc:Fallback>
      <p:transition spd="med" advClick="0" advTm="6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BBE991-4C10-2DBE-F893-1C6AB5DCB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365" y="615246"/>
            <a:ext cx="5029586" cy="624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564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BDEA0B-2D29-6876-8191-CB4803D35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4632" y="-267114"/>
            <a:ext cx="5965658" cy="739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187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A09310-E985-7AC4-95AA-EA9DD8378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39449" y="-343852"/>
            <a:ext cx="6101648" cy="754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046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C35119-8BD0-A2D6-52CD-E27829680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122" y="393021"/>
            <a:ext cx="4901755" cy="607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873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1F577-6298-2D22-CD76-A3BBC3849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735" y="547225"/>
            <a:ext cx="4632530" cy="576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749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p14:dur="700" advClick="0" advTm="4000">
        <p15:prstTrans prst="peelOff"/>
      </p:transition>
    </mc:Choice>
    <mc:Fallback>
      <p:transition spd="med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Inside the Shell by Michele Usher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Shell by Michele Usher</dc:title>
  <dc:creator>michele usher</dc:creator>
  <cp:lastModifiedBy>michele usher</cp:lastModifiedBy>
  <cp:revision>1</cp:revision>
  <dcterms:created xsi:type="dcterms:W3CDTF">2022-07-26T01:43:57Z</dcterms:created>
  <dcterms:modified xsi:type="dcterms:W3CDTF">2022-07-26T01:44:21Z</dcterms:modified>
</cp:coreProperties>
</file>