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3" r:id="rId9"/>
    <p:sldId id="275" r:id="rId10"/>
    <p:sldId id="267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C0334-E461-7773-99DB-BA84D732A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93F29B-89EB-AB09-08B9-2CAA4F018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1650F-BB52-2ABF-B0A5-584A5213E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39712-2214-107B-E052-A140B34B6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51203-408F-B139-7FE4-7F29EA5A2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32460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E0C89-D2A1-AD26-326D-89DEDDC9A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E78AE-E82F-851F-F610-EFD786652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6EC4-9A9A-D5FC-73C6-A324D1851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AA907-ADFA-376A-2F41-BACBE1899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31E-1F48-D89C-9435-308F8472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19492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BAB5A-7EA4-FD23-14AE-58033F2E9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EC8B5-8BF8-E67D-888A-AAC019037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022DF-F2D0-E5C8-BA2D-D882AD62A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0A1D2-E867-DA53-07E6-B66E0387C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CF7B8-6547-A895-1087-6E9307C2B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6696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C7B4C-654D-5958-786E-F9C6CDE4F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E5B3C-8310-323F-973B-BAEDDF7411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7BB68A-B5C0-0DF3-8E68-4B287FE63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0E89AA-292E-E3E7-CA75-FAC719A34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DD4C9F-1E05-4BA4-2CAE-6D06D5384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3238A-5BC2-993D-8470-E36B329D1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36936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CFD79-5798-0533-B707-69BABCF9A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CAEC6-5E63-CBAE-B246-2897C30BF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22F2A-F6BE-E842-A8EF-39DDDF077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A26DE2-8F56-89CA-0F7B-B89E7A20C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82CF6E-8C53-6B33-024C-1E74EB06D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48ADF9-4FB1-788E-1678-2B88E142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35E2E6-3D9F-A31A-5BF5-6B1EEAEA5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569A67-BBDC-491F-5C7C-65A787B6F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41752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ADDDB-04D8-3345-1880-05400E209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EDC538-22E7-B860-11BE-22AAB5B12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D0668-94E4-81D4-F78C-86844947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157D6A-454C-E52A-CE6A-1EC2808CA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0269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CD1909-CA8A-60FC-3223-AB2765373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B6EAAC-BCF5-F22E-6B0A-38902B4D0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68504-66CB-7AB2-5508-5BBA8F62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6740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C9D76-458A-4B2D-D142-0EAE6E8AB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19430-E19A-98CE-B895-5FE2FA2C8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25298-F4A4-0B1C-19EC-0141516F08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28549B-D7D6-0654-F28D-32AE7843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9B4B0-5878-367E-7259-D06DB1EF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27B9A-3CE8-4E82-C247-23A43123F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9651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57C79-D1B6-F290-4353-3BBD63CE9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5B45BF-C97F-3F52-94A9-35B186B591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88E65-2CFB-83F4-0032-CE213AD57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D1D00-F787-DE85-5450-08C5D89EC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B114A3-A692-0BFC-01AB-00CBC430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A7EE0E-046A-F324-9191-6FC6A656A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8046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441B7-E865-F3D2-8294-4B0B919E2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4996F4-7841-3B0E-C675-D582826B8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D02F5-8328-9DE2-ADDF-936491414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BD445-10A3-4F3B-4F63-E7B479D15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248D8-7B90-3A67-A51C-699F66FD9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6958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EA0F83-EB38-A8F9-9B6B-B4A04D8FA1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17D21D-F38C-F27F-805C-DCD7B5943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8987-5AF2-3D87-D5A3-2CE08C1BE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FF92C-77E4-3EDA-E9EA-48D222D7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946FB-52CA-F909-0411-FF097EC13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10452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1D1E39-021F-081F-7C69-D75D41F91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5EC36-102B-64C4-BC7C-0DE664886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B76A5-BE76-71E9-A3DC-2A19019FF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EF8D7-D6EE-4261-9979-998D42D21EC6}" type="datetimeFigureOut">
              <a:rPr lang="en-NZ" smtClean="0"/>
              <a:t>1/10/2022</a:t>
            </a:fld>
            <a:endParaRPr lang="en-N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E3CFE-7CDA-AD32-C94D-C95078F3A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E1D7A-A9FE-3915-EFDE-C2D5FE5CE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9BF68-EB8F-467F-BE82-F4EFA4A0B1D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51538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B92D3-9B9D-C17B-7867-EE8012081B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Platinum and Palladium Printing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8746A-6709-BB09-277A-4600600F7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NZ" dirty="0"/>
              <a:t>Workshop Examples</a:t>
            </a:r>
          </a:p>
        </p:txBody>
      </p:sp>
    </p:spTree>
    <p:extLst>
      <p:ext uri="{BB962C8B-B14F-4D97-AF65-F5344CB8AC3E}">
        <p14:creationId xmlns:p14="http://schemas.microsoft.com/office/powerpoint/2010/main" val="2040042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06C876-55EB-6F11-3E62-FC03E0AC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197" y="0"/>
            <a:ext cx="54956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816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D24E10-E6D2-AAF0-0264-4AE9A144B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887505"/>
            <a:ext cx="6857999" cy="863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3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EA4A6-2077-FD2B-7FAC-C3213BAEC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887504"/>
            <a:ext cx="6857998" cy="863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59F643-1017-56BF-9FF0-77885D2F7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716" y="0"/>
            <a:ext cx="5442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2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76C4-DE3D-889A-32C8-4568E0A267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Inside the Shell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6962EF-6DB5-A9E4-1E4F-B302C5D34D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Some of the Challenges of Platinum and Palladium Printing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50361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818E35-5B6F-A8A1-4510-65385976C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821351"/>
            <a:ext cx="6857999" cy="850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8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1FCB55-47E4-61CE-CF42-B6F4EA537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218" y="0"/>
            <a:ext cx="5473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02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1E88D1-D6E9-1F82-597C-0505CEB8C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270" y="0"/>
            <a:ext cx="9617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46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B2ACD-2A55-CD89-915D-E94F9448C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Inside the Shell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3FB2A4-D41F-C48D-8F85-CA336B1A52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Images that just did not work!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3561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A2D657-DB98-0D21-1220-48E630876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825711"/>
            <a:ext cx="6857998" cy="850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37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4BFF94-BF6A-DF2A-4B33-FFDE929B0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84" y="0"/>
            <a:ext cx="5497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87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56B4A-F66A-B188-6676-E299E7753C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Inside the Shell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41713-CC64-A8A3-9B7D-1B18C7C03F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Some examples that were printed but are not in the Exhibition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34273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B6ECCF-8398-4CDB-AB15-A86C57BA3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466" y="0"/>
            <a:ext cx="5527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71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96CBD3-DF87-5348-6A3E-DF26C6462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95" y="0"/>
            <a:ext cx="5512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389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D1944F-617A-1CFF-598F-24B5A11E3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466" y="0"/>
            <a:ext cx="5527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34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2119F9-8648-9E0C-E492-1E6D63A5A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33364" y="0"/>
            <a:ext cx="55252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33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206472-0AAE-1729-7680-7B0205DA3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054" y="250296"/>
            <a:ext cx="4569892" cy="635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28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42</Words>
  <Application>Microsoft Office PowerPoint</Application>
  <PresentationFormat>Widescreen</PresentationFormat>
  <Paragraphs>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Platinum and Palladium Printing</vt:lpstr>
      <vt:lpstr>PowerPoint Presentation</vt:lpstr>
      <vt:lpstr>PowerPoint Presentation</vt:lpstr>
      <vt:lpstr>PowerPoint Presentation</vt:lpstr>
      <vt:lpstr>PowerPoint Presentation</vt:lpstr>
      <vt:lpstr>Inside the Shell</vt:lpstr>
      <vt:lpstr>PowerPoint Presentation</vt:lpstr>
      <vt:lpstr>PowerPoint Presentation</vt:lpstr>
      <vt:lpstr>PowerPoint Presentation</vt:lpstr>
      <vt:lpstr>Inside the Shell</vt:lpstr>
      <vt:lpstr>PowerPoint Presentation</vt:lpstr>
      <vt:lpstr>PowerPoint Presentation</vt:lpstr>
      <vt:lpstr>Inside the Shell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and Palladium Printing</dc:title>
  <dc:creator>michele usher</dc:creator>
  <cp:lastModifiedBy>michele usher</cp:lastModifiedBy>
  <cp:revision>1</cp:revision>
  <dcterms:created xsi:type="dcterms:W3CDTF">2022-10-01T01:45:22Z</dcterms:created>
  <dcterms:modified xsi:type="dcterms:W3CDTF">2022-10-01T02:04:51Z</dcterms:modified>
</cp:coreProperties>
</file>